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</p:sldIdLst>
  <p:sldSz cy="5143500" cx="9144000"/>
  <p:notesSz cx="6858000" cy="9144000"/>
  <p:embeddedFontLst>
    <p:embeddedFont>
      <p:font typeface="Helvetica Neue"/>
      <p:regular r:id="rId117"/>
      <p:bold r:id="rId118"/>
      <p:italic r:id="rId119"/>
      <p:boldItalic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120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HelveticaNeue-bold.fntdata"/><Relationship Id="rId117" Type="http://schemas.openxmlformats.org/officeDocument/2006/relationships/font" Target="fonts/HelveticaNeue-regular.fntdata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0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5.png"/><Relationship Id="rId4" Type="http://schemas.openxmlformats.org/officeDocument/2006/relationships/image" Target="../media/image141.png"/><Relationship Id="rId5" Type="http://schemas.openxmlformats.org/officeDocument/2006/relationships/image" Target="../media/image14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4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0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hyperlink" Target="https://github.com/yermilov/spock-talk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Relationship Id="rId5" Type="http://schemas.openxmlformats.org/officeDocument/2006/relationships/image" Target="../media/image03.png"/><Relationship Id="rId6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64.png"/><Relationship Id="rId8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Relationship Id="rId4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9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8.png"/><Relationship Id="rId4" Type="http://schemas.openxmlformats.org/officeDocument/2006/relationships/image" Target="../media/image104.png"/><Relationship Id="rId5" Type="http://schemas.openxmlformats.org/officeDocument/2006/relationships/image" Target="../media/image100.png"/><Relationship Id="rId6" Type="http://schemas.openxmlformats.org/officeDocument/2006/relationships/image" Target="../media/image11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png"/><Relationship Id="rId4" Type="http://schemas.openxmlformats.org/officeDocument/2006/relationships/image" Target="../media/image114.png"/><Relationship Id="rId5" Type="http://schemas.openxmlformats.org/officeDocument/2006/relationships/image" Target="../media/image105.png"/><Relationship Id="rId6" Type="http://schemas.openxmlformats.org/officeDocument/2006/relationships/image" Target="../media/image1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6.png"/><Relationship Id="rId4" Type="http://schemas.openxmlformats.org/officeDocument/2006/relationships/image" Target="../media/image10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46" name="Shape 1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Shape 147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Shape 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Shape 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Shape 819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Shape 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Shape 8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Shape 838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839" name="Shape 8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Shape 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Shape 851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Shape 857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Shape 874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219"/>
            <a:ext cx="9144005" cy="492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1258525"/>
            <a:ext cx="53202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75" name="Shape 1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Shape 176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32" name="Shape 232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2126950" y="1017725"/>
            <a:ext cx="655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546900" y="4446450"/>
            <a:ext cx="31518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2113575" y="1124750"/>
            <a:ext cx="655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2473325" y="4526725"/>
            <a:ext cx="3138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76" name="Shape 276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Shape 29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93" name="Shape 2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Shape 29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Shape 29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7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Shape 38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0" name="Shape 3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9" name="Shape 3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1" name="Shape 4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9" name="Shape 4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Shape 425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4" name="Shape 4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Shape 477"/>
          <p:cNvCxnSpPr/>
          <p:nvPr/>
        </p:nvCxnSpPr>
        <p:spPr>
          <a:xfrm>
            <a:off x="3284050" y="2862725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8" name="Shape 478"/>
          <p:cNvCxnSpPr/>
          <p:nvPr/>
        </p:nvCxnSpPr>
        <p:spPr>
          <a:xfrm>
            <a:off x="761050" y="3657225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9" name="Shape 479"/>
          <p:cNvSpPr/>
          <p:nvPr/>
        </p:nvSpPr>
        <p:spPr>
          <a:xfrm>
            <a:off x="682200" y="3084500"/>
            <a:ext cx="662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Shape 529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Shape 616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Shape 6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Shape 637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69" name="Shape 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75" name="Shape 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Shape 692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99" name="Shape 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1666875"/>
            <a:ext cx="4086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05" name="Shape 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" y="1676400"/>
            <a:ext cx="8391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700212"/>
            <a:ext cx="8915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29" name="Shape 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0612"/>
            <a:ext cx="9124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048"/>
            <a:ext cx="9144000" cy="278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37" y="1757362"/>
            <a:ext cx="4276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" y="1160587"/>
            <a:ext cx="86963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8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Shape 7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Shape 765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Shape 782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Shape 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